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3"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61" autoAdjust="0"/>
    <p:restoredTop sz="82458" autoAdjust="0"/>
  </p:normalViewPr>
  <p:slideViewPr>
    <p:cSldViewPr snapToGrid="0">
      <p:cViewPr varScale="1">
        <p:scale>
          <a:sx n="61" d="100"/>
          <a:sy n="61" d="100"/>
        </p:scale>
        <p:origin x="84" y="744"/>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1/25/2021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bxmhE7sV8VI"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youtube.com/watch?v=iq3vZfUxUiw&amp;t=7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ime.com/5931852/joe-biden-100-days/"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cnn.com/2021/01/20/politics/first-100-days-biden-challenge-trump-legacy/index.html" TargetMode="External"/><Relationship Id="rId5" Type="http://schemas.openxmlformats.org/officeDocument/2006/relationships/hyperlink" Target="https://www.vox.com/22237275/joe-biden-inauguration-policy-build-back-better" TargetMode="External"/><Relationship Id="rId4" Type="http://schemas.openxmlformats.org/officeDocument/2006/relationships/hyperlink" Target="https://www.cbsnews.com/feature/president-biden-first-100-days/"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satoday.com/story/news/nation/2021/01/21/covid-vaccine-takeaways-president-joe-bidens-executive-orders/4244590001/"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foxnews.com/politics/first-100-days-biden-clinton-obama" TargetMode="External"/><Relationship Id="rId5" Type="http://schemas.openxmlformats.org/officeDocument/2006/relationships/hyperlink" Target="https://www.politico.com/news/2021/01/21/richmond-biden-policy-priorities-461117" TargetMode="External"/><Relationship Id="rId4" Type="http://schemas.openxmlformats.org/officeDocument/2006/relationships/hyperlink" Target="https://www.usnews.com/news/politics/articles/2021-01-21/the-agenda-for-bidens-first-100-days-takes-shap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Categories – American Government, the Presidency, the Congress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Tags – President Biden, Presidential Inauguration, Covid-19, the Economy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Video # 1: </a:t>
            </a:r>
            <a:r>
              <a:rPr lang="en-US" sz="1200" u="sng" kern="1200" dirty="0">
                <a:solidFill>
                  <a:schemeClr val="tx1"/>
                </a:solidFill>
                <a:effectLst/>
                <a:latin typeface="+mn-lt"/>
                <a:ea typeface="+mn-ea"/>
                <a:cs typeface="+mn-cs"/>
                <a:hlinkClick r:id="rId3"/>
              </a:rPr>
              <a:t>https://www.youtube.com/watch?v=bxmhE7sV8VI</a:t>
            </a:r>
            <a:endParaRPr lang="en-US" sz="1200" u="sng"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Video #2: </a:t>
            </a:r>
            <a:r>
              <a:rPr lang="en-US" sz="1200" u="sng" kern="1200" dirty="0">
                <a:solidFill>
                  <a:schemeClr val="tx1"/>
                </a:solidFill>
                <a:effectLst/>
                <a:latin typeface="+mn-lt"/>
                <a:ea typeface="+mn-ea"/>
                <a:cs typeface="+mn-cs"/>
                <a:hlinkClick r:id="rId4"/>
              </a:rPr>
              <a:t>https://www.youtube.com/watch?v=iq3vZfUxUiw&amp;t=7s</a:t>
            </a:r>
            <a:endParaRPr lang="en-US" sz="1200" kern="1200" dirty="0">
              <a:solidFill>
                <a:schemeClr val="tx1"/>
              </a:solidFill>
              <a:effectLst/>
              <a:latin typeface="+mn-lt"/>
              <a:ea typeface="+mn-ea"/>
              <a:cs typeface="+mn-cs"/>
            </a:endParaRPr>
          </a:p>
          <a:p>
            <a:r>
              <a:rPr lang="en-US" dirty="0"/>
              <a:t> </a:t>
            </a:r>
          </a:p>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following are selected news articles on </a:t>
            </a:r>
            <a:r>
              <a:rPr lang="en-US" sz="1200" b="0" i="0" kern="1200" dirty="0">
                <a:solidFill>
                  <a:schemeClr val="tx1"/>
                </a:solidFill>
                <a:effectLst/>
                <a:latin typeface="+mn-lt"/>
                <a:ea typeface="+mn-ea"/>
                <a:cs typeface="+mn-cs"/>
              </a:rPr>
              <a:t>Biden’s presidency:</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Inside Joe Biden’s Agenda for His First 100 Days</a:t>
            </a:r>
          </a:p>
          <a:p>
            <a:r>
              <a:rPr lang="en-US" sz="1200" kern="1200" dirty="0">
                <a:solidFill>
                  <a:schemeClr val="tx1"/>
                </a:solidFill>
                <a:effectLst/>
                <a:latin typeface="+mn-lt"/>
                <a:ea typeface="+mn-ea"/>
                <a:cs typeface="+mn-cs"/>
              </a:rPr>
              <a:t>Time Magazine</a:t>
            </a:r>
          </a:p>
          <a:p>
            <a:r>
              <a:rPr lang="en-US" sz="1200" kern="1200" dirty="0">
                <a:solidFill>
                  <a:schemeClr val="tx1"/>
                </a:solidFill>
                <a:effectLst/>
                <a:latin typeface="+mn-lt"/>
                <a:ea typeface="+mn-ea"/>
                <a:cs typeface="+mn-cs"/>
              </a:rPr>
              <a:t>1/21/21</a:t>
            </a:r>
          </a:p>
          <a:p>
            <a:r>
              <a:rPr lang="en-US" sz="1200" u="sng" kern="1200" dirty="0">
                <a:solidFill>
                  <a:schemeClr val="tx1"/>
                </a:solidFill>
                <a:effectLst/>
                <a:latin typeface="+mn-lt"/>
                <a:ea typeface="+mn-ea"/>
                <a:cs typeface="+mn-cs"/>
                <a:hlinkClick r:id="rId3"/>
              </a:rPr>
              <a:t>https://time.com/5931852/joe-biden-100-days/</a:t>
            </a:r>
            <a:endParaRPr lang="en-US" sz="1200" u="sng"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Biden's First 100 Days</a:t>
            </a:r>
          </a:p>
          <a:p>
            <a:r>
              <a:rPr lang="en-US" sz="1200" kern="1200" dirty="0">
                <a:solidFill>
                  <a:schemeClr val="tx1"/>
                </a:solidFill>
                <a:effectLst/>
                <a:latin typeface="+mn-lt"/>
                <a:ea typeface="+mn-ea"/>
                <a:cs typeface="+mn-cs"/>
              </a:rPr>
              <a:t>CBS News</a:t>
            </a:r>
          </a:p>
          <a:p>
            <a:r>
              <a:rPr lang="en-US" sz="1200" kern="1200" dirty="0">
                <a:solidFill>
                  <a:schemeClr val="tx1"/>
                </a:solidFill>
                <a:effectLst/>
                <a:latin typeface="+mn-lt"/>
                <a:ea typeface="+mn-ea"/>
                <a:cs typeface="+mn-cs"/>
              </a:rPr>
              <a:t>1/23/21</a:t>
            </a:r>
          </a:p>
          <a:p>
            <a:r>
              <a:rPr lang="en-US" sz="1200" u="sng" kern="1200" dirty="0">
                <a:solidFill>
                  <a:schemeClr val="tx1"/>
                </a:solidFill>
                <a:effectLst/>
                <a:latin typeface="+mn-lt"/>
                <a:ea typeface="+mn-ea"/>
                <a:cs typeface="+mn-cs"/>
                <a:hlinkClick r:id="rId4"/>
              </a:rPr>
              <a:t>https://www.cbsnews.com/feature/president-biden-first-100-days/</a:t>
            </a:r>
            <a:endParaRPr lang="en-US" sz="1200" u="sng"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Joe Biden is officially president. Here’s what he wants to do in office.</a:t>
            </a:r>
          </a:p>
          <a:p>
            <a:r>
              <a:rPr lang="en-US" sz="1200" kern="1200" dirty="0">
                <a:solidFill>
                  <a:schemeClr val="tx1"/>
                </a:solidFill>
                <a:effectLst/>
                <a:latin typeface="+mn-lt"/>
                <a:ea typeface="+mn-ea"/>
                <a:cs typeface="+mn-cs"/>
              </a:rPr>
              <a:t>Vox</a:t>
            </a:r>
          </a:p>
          <a:p>
            <a:r>
              <a:rPr lang="en-US" sz="1200" kern="1200" dirty="0">
                <a:solidFill>
                  <a:schemeClr val="tx1"/>
                </a:solidFill>
                <a:effectLst/>
                <a:latin typeface="+mn-lt"/>
                <a:ea typeface="+mn-ea"/>
                <a:cs typeface="+mn-cs"/>
              </a:rPr>
              <a:t>1/20/21</a:t>
            </a:r>
          </a:p>
          <a:p>
            <a:r>
              <a:rPr lang="en-US" sz="1200" u="sng" kern="1200" dirty="0">
                <a:solidFill>
                  <a:schemeClr val="tx1"/>
                </a:solidFill>
                <a:effectLst/>
                <a:latin typeface="+mn-lt"/>
                <a:ea typeface="+mn-ea"/>
                <a:cs typeface="+mn-cs"/>
                <a:hlinkClick r:id="rId5"/>
              </a:rPr>
              <a:t>https://www.vox.com/22237275/joe-biden-inauguration-policy-build-back-better</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Biden's 100-day sprint to undo Trump's 4 years</a:t>
            </a:r>
          </a:p>
          <a:p>
            <a:r>
              <a:rPr lang="en-US" sz="1200" kern="1200" dirty="0">
                <a:solidFill>
                  <a:schemeClr val="tx1"/>
                </a:solidFill>
                <a:effectLst/>
                <a:latin typeface="+mn-lt"/>
                <a:ea typeface="+mn-ea"/>
                <a:cs typeface="+mn-cs"/>
              </a:rPr>
              <a:t>CNN</a:t>
            </a:r>
          </a:p>
          <a:p>
            <a:r>
              <a:rPr lang="en-US" sz="1200" kern="1200" dirty="0">
                <a:solidFill>
                  <a:schemeClr val="tx1"/>
                </a:solidFill>
                <a:effectLst/>
                <a:latin typeface="+mn-lt"/>
                <a:ea typeface="+mn-ea"/>
                <a:cs typeface="+mn-cs"/>
              </a:rPr>
              <a:t>1/20/21</a:t>
            </a:r>
          </a:p>
          <a:p>
            <a:r>
              <a:rPr lang="en-US" sz="1200" u="sng" kern="1200" dirty="0">
                <a:solidFill>
                  <a:schemeClr val="tx1"/>
                </a:solidFill>
                <a:effectLst/>
                <a:latin typeface="+mn-lt"/>
                <a:ea typeface="+mn-ea"/>
                <a:cs typeface="+mn-cs"/>
                <a:hlinkClick r:id="rId6"/>
              </a:rPr>
              <a:t>https://www.cnn.com/2021/01/20/politics/first-100-days-biden-challenge-trump-legacy/index.html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following are selected news articles on </a:t>
            </a:r>
            <a:r>
              <a:rPr lang="en-US" sz="1200" b="0" i="0" kern="1200" dirty="0">
                <a:solidFill>
                  <a:schemeClr val="tx1"/>
                </a:solidFill>
                <a:effectLst/>
                <a:latin typeface="+mn-lt"/>
                <a:ea typeface="+mn-ea"/>
                <a:cs typeface="+mn-cs"/>
              </a:rPr>
              <a:t>Biden’s presidency:</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Takeaways from Biden's COVID-19 executive orders: Experts celebrate plan, warn 'a lot of work' is left</a:t>
            </a:r>
          </a:p>
          <a:p>
            <a:r>
              <a:rPr lang="en-US" sz="1200" kern="1200" dirty="0">
                <a:solidFill>
                  <a:schemeClr val="tx1"/>
                </a:solidFill>
                <a:effectLst/>
                <a:latin typeface="+mn-lt"/>
                <a:ea typeface="+mn-ea"/>
                <a:cs typeface="+mn-cs"/>
              </a:rPr>
              <a:t>USA Today</a:t>
            </a:r>
          </a:p>
          <a:p>
            <a:r>
              <a:rPr lang="en-US" sz="1200" kern="1200" dirty="0">
                <a:solidFill>
                  <a:schemeClr val="tx1"/>
                </a:solidFill>
                <a:effectLst/>
                <a:latin typeface="+mn-lt"/>
                <a:ea typeface="+mn-ea"/>
                <a:cs typeface="+mn-cs"/>
              </a:rPr>
              <a:t>1/21/21</a:t>
            </a:r>
          </a:p>
          <a:p>
            <a:r>
              <a:rPr lang="en-US" sz="1200" u="sng" kern="1200" dirty="0">
                <a:solidFill>
                  <a:schemeClr val="tx1"/>
                </a:solidFill>
                <a:effectLst/>
                <a:latin typeface="+mn-lt"/>
                <a:ea typeface="+mn-ea"/>
                <a:cs typeface="+mn-cs"/>
                <a:hlinkClick r:id="rId3"/>
              </a:rPr>
              <a:t>https://www.usatoday.com/story/news/nation/2021/01/21/covid-vaccine-takeaways-president-joe-bidens-executive-orders/4244590001/</a:t>
            </a:r>
            <a:endParaRPr lang="en-US" sz="1200" u="sng" kern="1200" dirty="0">
              <a:solidFill>
                <a:schemeClr val="tx1"/>
              </a:solidFill>
              <a:effectLst/>
              <a:latin typeface="+mn-lt"/>
              <a:ea typeface="+mn-ea"/>
              <a:cs typeface="+mn-cs"/>
            </a:endParaRPr>
          </a:p>
          <a:p>
            <a:endParaRPr lang="en-US" sz="1200" u="sng"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Agenda for Biden’s First 100 Days Takes Shape</a:t>
            </a:r>
          </a:p>
          <a:p>
            <a:r>
              <a:rPr lang="en-US" sz="1200" kern="1200" dirty="0">
                <a:solidFill>
                  <a:schemeClr val="tx1"/>
                </a:solidFill>
                <a:effectLst/>
                <a:latin typeface="+mn-lt"/>
                <a:ea typeface="+mn-ea"/>
                <a:cs typeface="+mn-cs"/>
              </a:rPr>
              <a:t>U.S. News and World Report</a:t>
            </a:r>
          </a:p>
          <a:p>
            <a:r>
              <a:rPr lang="en-US" sz="1200" kern="1200" dirty="0">
                <a:solidFill>
                  <a:schemeClr val="tx1"/>
                </a:solidFill>
                <a:effectLst/>
                <a:latin typeface="+mn-lt"/>
                <a:ea typeface="+mn-ea"/>
                <a:cs typeface="+mn-cs"/>
              </a:rPr>
              <a:t>1/21/21</a:t>
            </a:r>
          </a:p>
          <a:p>
            <a:r>
              <a:rPr lang="en-US" sz="1200" u="sng" kern="1200" dirty="0">
                <a:solidFill>
                  <a:schemeClr val="tx1"/>
                </a:solidFill>
                <a:effectLst/>
                <a:latin typeface="+mn-lt"/>
                <a:ea typeface="+mn-ea"/>
                <a:cs typeface="+mn-cs"/>
                <a:hlinkClick r:id="rId4"/>
              </a:rPr>
              <a:t>https://www.usnews.com/news/politics/articles/2021-01-21/the-agenda-for-bidens-first-100-days-takes-shape</a:t>
            </a:r>
            <a:endParaRPr lang="en-US" sz="1200" u="sng" kern="1200" dirty="0">
              <a:solidFill>
                <a:schemeClr val="tx1"/>
              </a:solidFill>
              <a:effectLst/>
              <a:latin typeface="+mn-lt"/>
              <a:ea typeface="+mn-ea"/>
              <a:cs typeface="+mn-cs"/>
            </a:endParaRPr>
          </a:p>
          <a:p>
            <a:endParaRPr lang="en-US" sz="1200" u="sng"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Richmond says Biden will put a 'down payment' on big policy goals in first 100 days</a:t>
            </a:r>
          </a:p>
          <a:p>
            <a:r>
              <a:rPr lang="en-US" sz="1200" kern="1200" dirty="0">
                <a:solidFill>
                  <a:schemeClr val="tx1"/>
                </a:solidFill>
                <a:effectLst/>
                <a:latin typeface="+mn-lt"/>
                <a:ea typeface="+mn-ea"/>
                <a:cs typeface="+mn-cs"/>
              </a:rPr>
              <a:t>Politico</a:t>
            </a:r>
          </a:p>
          <a:p>
            <a:r>
              <a:rPr lang="en-US" sz="1200" kern="1200" dirty="0">
                <a:solidFill>
                  <a:schemeClr val="tx1"/>
                </a:solidFill>
                <a:effectLst/>
                <a:latin typeface="+mn-lt"/>
                <a:ea typeface="+mn-ea"/>
                <a:cs typeface="+mn-cs"/>
              </a:rPr>
              <a:t>1/21/21</a:t>
            </a:r>
          </a:p>
          <a:p>
            <a:r>
              <a:rPr lang="en-US" sz="1200" u="sng" kern="1200" dirty="0">
                <a:solidFill>
                  <a:schemeClr val="tx1"/>
                </a:solidFill>
                <a:effectLst/>
                <a:latin typeface="+mn-lt"/>
                <a:ea typeface="+mn-ea"/>
                <a:cs typeface="+mn-cs"/>
                <a:hlinkClick r:id="rId5"/>
              </a:rPr>
              <a:t>https://www.politico.com/news/2021/01/21/richmond-biden-policy-priorities-461117</a:t>
            </a:r>
            <a:endParaRPr lang="en-US" sz="1200" u="sng"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First 100 days of Biden, Obama, Clinton: Escalating spending to address economic challenge</a:t>
            </a:r>
          </a:p>
          <a:p>
            <a:r>
              <a:rPr lang="en-US" sz="1200" kern="1200" dirty="0">
                <a:solidFill>
                  <a:schemeClr val="tx1"/>
                </a:solidFill>
                <a:effectLst/>
                <a:latin typeface="+mn-lt"/>
                <a:ea typeface="+mn-ea"/>
                <a:cs typeface="+mn-cs"/>
              </a:rPr>
              <a:t>Fox News</a:t>
            </a:r>
          </a:p>
          <a:p>
            <a:r>
              <a:rPr lang="en-US" sz="1200" kern="1200" dirty="0">
                <a:solidFill>
                  <a:schemeClr val="tx1"/>
                </a:solidFill>
                <a:effectLst/>
                <a:latin typeface="+mn-lt"/>
                <a:ea typeface="+mn-ea"/>
                <a:cs typeface="+mn-cs"/>
              </a:rPr>
              <a:t>1/21/21</a:t>
            </a:r>
          </a:p>
          <a:p>
            <a:r>
              <a:rPr lang="en-US" sz="1200" u="sng" kern="1200" dirty="0">
                <a:solidFill>
                  <a:schemeClr val="tx1"/>
                </a:solidFill>
                <a:effectLst/>
                <a:latin typeface="+mn-lt"/>
                <a:ea typeface="+mn-ea"/>
                <a:cs typeface="+mn-cs"/>
                <a:hlinkClick r:id="rId6"/>
              </a:rPr>
              <a:t>https://www.foxnews.com/politics/first-100-days-biden-clinton-obama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bxmhE7sV8VI?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iq3vZfUxUiw?start=7&amp;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January 26, 2021</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a:t>
            </a:r>
            <a:r>
              <a:rPr lang="en-US" sz="3600" b="0" i="1"/>
              <a:t>your American Government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Biden Inaugurated 46</a:t>
            </a:r>
            <a:r>
              <a:rPr lang="en-US" sz="5400" b="0" baseline="30000" dirty="0"/>
              <a:t>th</a:t>
            </a:r>
            <a:r>
              <a:rPr lang="en-US" sz="5400" b="0" dirty="0"/>
              <a:t> President</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6185336"/>
              </p:ext>
            </p:extLst>
          </p:nvPr>
        </p:nvGraphicFramePr>
        <p:xfrm>
          <a:off x="933816" y="2361418"/>
          <a:ext cx="10453344" cy="4206240"/>
        </p:xfrm>
        <a:graphic>
          <a:graphicData uri="http://schemas.openxmlformats.org/drawingml/2006/table">
            <a:tbl>
              <a:tblPr firstRow="1" bandRow="1">
                <a:tableStyleId>{2D5ABB26-0587-4C30-8999-92F81FD0307C}</a:tableStyleId>
              </a:tblPr>
              <a:tblGrid>
                <a:gridCol w="5226672">
                  <a:extLst>
                    <a:ext uri="{9D8B030D-6E8A-4147-A177-3AD203B41FA5}">
                      <a16:colId xmlns:a16="http://schemas.microsoft.com/office/drawing/2014/main" val="20000"/>
                    </a:ext>
                  </a:extLst>
                </a:gridCol>
                <a:gridCol w="5226672">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Joseph R. Biden was inaugurated the 46</a:t>
                      </a:r>
                      <a:r>
                        <a:rPr lang="en-US" sz="1800" b="0" i="0" kern="1200" baseline="30000" dirty="0">
                          <a:solidFill>
                            <a:schemeClr val="tx1"/>
                          </a:solidFill>
                          <a:effectLst/>
                          <a:latin typeface="+mn-lt"/>
                          <a:ea typeface="+mn-ea"/>
                          <a:cs typeface="+mn-cs"/>
                        </a:rPr>
                        <a:t>th</a:t>
                      </a:r>
                      <a:r>
                        <a:rPr lang="en-US" sz="1800" b="0" i="0" kern="1200" baseline="0" dirty="0">
                          <a:solidFill>
                            <a:schemeClr val="tx1"/>
                          </a:solidFill>
                          <a:effectLst/>
                          <a:latin typeface="+mn-lt"/>
                          <a:ea typeface="+mn-ea"/>
                          <a:cs typeface="+mn-cs"/>
                        </a:rPr>
                        <a:t> President of the United States on January 20, 2021. Kamala D. Harris was also inaugurated as the first female, Black, and South Asian vice president. The ceremony took place exactly two weeks after a riotous mob stormed the capital.</a:t>
                      </a:r>
                    </a:p>
                    <a:p>
                      <a:endParaRPr lang="en-US" sz="1800" b="0" i="0" kern="1200" baseline="0" dirty="0">
                        <a:solidFill>
                          <a:schemeClr val="tx1"/>
                        </a:solidFill>
                        <a:effectLst/>
                        <a:latin typeface="+mn-lt"/>
                        <a:ea typeface="+mn-ea"/>
                        <a:cs typeface="+mn-cs"/>
                      </a:endParaRPr>
                    </a:p>
                    <a:p>
                      <a:r>
                        <a:rPr lang="en-US" sz="1800" b="0" i="0" kern="1200" baseline="0" dirty="0">
                          <a:solidFill>
                            <a:schemeClr val="tx1"/>
                          </a:solidFill>
                          <a:effectLst/>
                          <a:latin typeface="+mn-lt"/>
                          <a:ea typeface="+mn-ea"/>
                          <a:cs typeface="+mn-cs"/>
                        </a:rPr>
                        <a:t>President Biden enters office amidst a worsening pandemic, a slowing economy, and a polarized political environment. The incoming commander-in-chief, nevertheless promised an ambitious agenda in his first 100 days in office. </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policies does President Biden want to prioritize in his first 100 days in office?</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Biden Pushes For Unity in Inaugural Address | NPR Politics">
            <a:hlinkClick r:id="" action="ppaction://media"/>
            <a:extLst>
              <a:ext uri="{FF2B5EF4-FFF2-40B4-BE49-F238E27FC236}">
                <a16:creationId xmlns:a16="http://schemas.microsoft.com/office/drawing/2014/main" id="{80ECAB7A-6704-471D-9CAE-538217767FD1}"/>
              </a:ext>
            </a:extLst>
          </p:cNvPr>
          <p:cNvPicPr>
            <a:picLocks noRot="1" noChangeAspect="1"/>
          </p:cNvPicPr>
          <p:nvPr>
            <a:videoFile r:link="rId1"/>
          </p:nvPr>
        </p:nvPicPr>
        <p:blipFill>
          <a:blip r:embed="rId4"/>
          <a:stretch>
            <a:fillRect/>
          </a:stretch>
        </p:blipFill>
        <p:spPr>
          <a:xfrm>
            <a:off x="6160488" y="2526583"/>
            <a:ext cx="4903772" cy="2770631"/>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Biden Inaugurated 46</a:t>
            </a:r>
            <a:r>
              <a:rPr lang="en-US" sz="5400" b="0" baseline="30000" dirty="0"/>
              <a:t>th</a:t>
            </a:r>
            <a:r>
              <a:rPr lang="en-US" sz="5400" b="0" dirty="0"/>
              <a:t> President</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4613769"/>
              </p:ext>
            </p:extLst>
          </p:nvPr>
        </p:nvGraphicFramePr>
        <p:xfrm>
          <a:off x="1066800" y="2565399"/>
          <a:ext cx="10058400" cy="3931920"/>
        </p:xfrm>
        <a:graphic>
          <a:graphicData uri="http://schemas.openxmlformats.org/drawingml/2006/table">
            <a:tbl>
              <a:tblPr firstRow="1" bandRow="1">
                <a:tableStyleId>{2D5ABB26-0587-4C30-8999-92F81FD0307C}</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3908083">
                <a:tc>
                  <a:txBody>
                    <a:bodyPr/>
                    <a:lstStyle/>
                    <a:p>
                      <a:r>
                        <a:rPr lang="en-US" sz="1800" b="0" i="0" kern="1200" baseline="0" dirty="0">
                          <a:solidFill>
                            <a:schemeClr val="tx1"/>
                          </a:solidFill>
                          <a:effectLst/>
                          <a:latin typeface="+mn-lt"/>
                          <a:ea typeface="+mn-ea"/>
                          <a:cs typeface="+mn-cs"/>
                        </a:rPr>
                        <a:t>Former President Franklin D. Roosevelt established the importance of the first 100 days of an administration. Like FDR, President Joe Biden hopes to capitalize on the ‘honeymoon’ period that most presidents get at the beginning of their term.</a:t>
                      </a:r>
                    </a:p>
                    <a:p>
                      <a:r>
                        <a:rPr lang="en-US" sz="1800" b="0" i="0" kern="1200" baseline="0" dirty="0">
                          <a:solidFill>
                            <a:schemeClr val="tx1"/>
                          </a:solidFill>
                          <a:effectLst/>
                          <a:latin typeface="+mn-lt"/>
                          <a:ea typeface="+mn-ea"/>
                          <a:cs typeface="+mn-cs"/>
                        </a:rPr>
                        <a:t>President Biden promised an aggressive plan to confront the COVID-19 pandemic, restart the economy, and govern with a more conciliatory approach. With a thin Democratic majority in Congress, and with Republican opposition growing, Biden hopes to act quickly and decisively.</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action did President Biden take with former President Trump’s executive orders?</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What to expect within the first 100 days from the Joe Biden administration">
            <a:hlinkClick r:id="" action="ppaction://media"/>
            <a:extLst>
              <a:ext uri="{FF2B5EF4-FFF2-40B4-BE49-F238E27FC236}">
                <a16:creationId xmlns:a16="http://schemas.microsoft.com/office/drawing/2014/main" id="{308CB0CA-2C68-4A0F-85A1-413201BE8EE9}"/>
              </a:ext>
            </a:extLst>
          </p:cNvPr>
          <p:cNvPicPr>
            <a:picLocks noRot="1" noChangeAspect="1"/>
          </p:cNvPicPr>
          <p:nvPr>
            <a:videoFile r:link="rId1"/>
          </p:nvPr>
        </p:nvPicPr>
        <p:blipFill>
          <a:blip r:embed="rId4"/>
          <a:stretch>
            <a:fillRect/>
          </a:stretch>
        </p:blipFill>
        <p:spPr>
          <a:xfrm>
            <a:off x="6229131" y="2565399"/>
            <a:ext cx="5393142" cy="3047125"/>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198179" y="2743200"/>
            <a:ext cx="9948042" cy="3693319"/>
          </a:xfrm>
          <a:prstGeom prst="rect">
            <a:avLst/>
          </a:prstGeom>
          <a:noFill/>
        </p:spPr>
        <p:txBody>
          <a:bodyPr wrap="square" rtlCol="0">
            <a:spAutoFit/>
          </a:bodyPr>
          <a:lstStyle/>
          <a:p>
            <a:pPr marL="285750" indent="-285750">
              <a:buFont typeface="Arial" charset="0"/>
              <a:buChar char="•"/>
            </a:pPr>
            <a:r>
              <a:rPr lang="en-US" dirty="0"/>
              <a:t>Joseph R. Biden was inaugurated the 46</a:t>
            </a:r>
            <a:r>
              <a:rPr lang="en-US" baseline="30000" dirty="0"/>
              <a:t>th</a:t>
            </a:r>
            <a:r>
              <a:rPr lang="en-US" dirty="0"/>
              <a:t> President of the United States on January 20, 2021.</a:t>
            </a:r>
          </a:p>
          <a:p>
            <a:pPr marL="285750" indent="-285750">
              <a:buFont typeface="Arial" charset="0"/>
              <a:buChar char="•"/>
            </a:pPr>
            <a:r>
              <a:rPr lang="en-US" dirty="0"/>
              <a:t>Kamala D. Harris became the nation’s first female, Black, and South Asian vice president. </a:t>
            </a:r>
          </a:p>
          <a:p>
            <a:pPr marL="285750" indent="-285750">
              <a:buFont typeface="Arial" charset="0"/>
              <a:buChar char="•"/>
            </a:pPr>
            <a:r>
              <a:rPr lang="en-US" dirty="0"/>
              <a:t>President Biden’s speech called for national unity as he promised to address pressing national problems.</a:t>
            </a:r>
          </a:p>
          <a:p>
            <a:pPr marL="285750" indent="-285750">
              <a:buFont typeface="Arial" charset="0"/>
              <a:buChar char="•"/>
            </a:pPr>
            <a:r>
              <a:rPr lang="en-US" dirty="0"/>
              <a:t>President Biden spent his first full day in office issuing numerous executive actions that extended relief to Americans affected by the pandemic.</a:t>
            </a:r>
          </a:p>
          <a:p>
            <a:pPr marL="285750" indent="-285750">
              <a:buFont typeface="Arial" charset="0"/>
              <a:buChar char="•"/>
            </a:pPr>
            <a:r>
              <a:rPr lang="en-US" dirty="0"/>
              <a:t>Many of former President Trump’s executive actions were reversed by the new president, such as the construction of a border wall and his decision to step away from the Paris Climate Agreement.</a:t>
            </a:r>
          </a:p>
          <a:p>
            <a:pPr marL="285750" indent="-285750">
              <a:buFont typeface="Arial" charset="0"/>
              <a:buChar char="•"/>
            </a:pPr>
            <a:r>
              <a:rPr lang="en-US" dirty="0"/>
              <a:t>Supporters of the president’s agenda were buoyed by Democratic majorities in Congress.</a:t>
            </a:r>
          </a:p>
          <a:p>
            <a:pPr marL="285750" indent="-285750">
              <a:buFont typeface="Arial" charset="0"/>
              <a:buChar char="•"/>
            </a:pPr>
            <a:r>
              <a:rPr lang="en-US" dirty="0"/>
              <a:t>Biden’s legislative agenda, however, received more resistance from Republicans in Congress.</a:t>
            </a:r>
          </a:p>
          <a:p>
            <a:pPr marL="285750" indent="-285750">
              <a:buFont typeface="Arial" charset="0"/>
              <a:buChar char="•"/>
            </a:pPr>
            <a:endParaRPr lang="en-US" dirty="0"/>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Describe the relationship between the President and  Congress during the Trump administration. How does President Biden hope to achieve his agenda with an adversarial Congress?</a:t>
            </a: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Should presidents be more constrained in their ability to issue executive actions that bypass Congress?</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outgoing presidents be required to attend the inauguration of their successor?</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can President Biden do to bring about unity in a polarized political environment?</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18404</TotalTime>
  <Words>785</Words>
  <Application>Microsoft Office PowerPoint</Application>
  <PresentationFormat>Widescreen</PresentationFormat>
  <Paragraphs>92</Paragraphs>
  <Slides>5</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Retrospect</vt:lpstr>
      <vt:lpstr>CQ Press  Lecture Spark</vt:lpstr>
      <vt:lpstr>Biden Inaugurated 46th President</vt:lpstr>
      <vt:lpstr>Biden Inaugurated 46th President</vt:lpstr>
      <vt:lpstr>Background and 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Alissa Nance</cp:lastModifiedBy>
  <cp:revision>409</cp:revision>
  <cp:lastPrinted>2018-02-19T15:16:09Z</cp:lastPrinted>
  <dcterms:created xsi:type="dcterms:W3CDTF">2017-10-25T15:00:07Z</dcterms:created>
  <dcterms:modified xsi:type="dcterms:W3CDTF">2021-01-25T22:47:01Z</dcterms:modified>
</cp:coreProperties>
</file>